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58" r:id="rId6"/>
    <p:sldId id="262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9632" y="763797"/>
            <a:ext cx="4638368" cy="2387600"/>
          </a:xfrm>
        </p:spPr>
        <p:txBody>
          <a:bodyPr anchor="ctr"/>
          <a:lstStyle>
            <a:lvl1pPr algn="ctr">
              <a:defRPr sz="6000" b="1">
                <a:solidFill>
                  <a:srgbClr val="EF5D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DCCD8-336F-5B6E-3D7A-C197ADC4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626" y="3243472"/>
            <a:ext cx="457937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F5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BE0797-8440-3EB9-6A78-2DD2D09201B7}"/>
              </a:ext>
            </a:extLst>
          </p:cNvPr>
          <p:cNvCxnSpPr>
            <a:cxnSpLocks/>
          </p:cNvCxnSpPr>
          <p:nvPr/>
        </p:nvCxnSpPr>
        <p:spPr>
          <a:xfrm>
            <a:off x="628650" y="1756175"/>
            <a:ext cx="3943350" cy="0"/>
          </a:xfrm>
          <a:prstGeom prst="line">
            <a:avLst/>
          </a:prstGeom>
          <a:ln w="31750">
            <a:solidFill>
              <a:srgbClr val="FDC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DA88-B122-214E-B5E0-E3180B2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id="{897A19B5-97F5-4E9A-1613-D5654B987D4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516" y="45855"/>
            <a:ext cx="56832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Мой любимый учитель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 работу:</a:t>
            </a:r>
          </a:p>
          <a:p>
            <a:r>
              <a:rPr lang="ru-RU" dirty="0" err="1" smtClean="0"/>
              <a:t>Братерская</a:t>
            </a:r>
            <a:r>
              <a:rPr lang="ru-RU" dirty="0" smtClean="0"/>
              <a:t> Софья</a:t>
            </a:r>
          </a:p>
          <a:p>
            <a:r>
              <a:rPr lang="ru-RU" dirty="0" smtClean="0"/>
              <a:t>Степанов Артём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4540"/>
            <a:ext cx="7886700" cy="1325563"/>
          </a:xfrm>
        </p:spPr>
        <p:txBody>
          <a:bodyPr/>
          <a:lstStyle/>
          <a:p>
            <a:r>
              <a:rPr lang="ru-RU" dirty="0" smtClean="0"/>
              <a:t>Учитель…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785926"/>
            <a:ext cx="4514854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профессия очень важна обществу, ведь без знаний мы никуда. Важно понимать материал урока, что бы потом организовать свое будущее.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194" name="AutoShape 2" descr="https://sun9-49.userapi.com/impg/cUwhUgT5k3w2JKXzaxgZuSlnixbPvjykZQl58w/pjFlie4OHJc.jpg?size=810x1080&amp;quality=95&amp;sign=0d82cc1faa835458617d43d9cc62c046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s://sun9-49.userapi.com/impg/cUwhUgT5k3w2JKXzaxgZuSlnixbPvjykZQl58w/pjFlie4OHJc.jpg?size=810x1080&amp;quality=95&amp;sign=0d82cc1faa835458617d43d9cc62c046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3750477" cy="50006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ru-RU" dirty="0" smtClean="0"/>
              <a:t>Почему Валерия Вячеславовна любимый учитель?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Интерсно</a:t>
            </a:r>
            <a:r>
              <a:rPr lang="ru-RU" dirty="0" smtClean="0"/>
              <a:t> проводит уроки.</a:t>
            </a:r>
          </a:p>
          <a:p>
            <a:r>
              <a:rPr lang="ru-RU" dirty="0" smtClean="0"/>
              <a:t>Понятно объясняет материал.</a:t>
            </a:r>
          </a:p>
          <a:p>
            <a:r>
              <a:rPr lang="ru-RU" dirty="0" smtClean="0"/>
              <a:t>Всегда на позитиве.</a:t>
            </a:r>
          </a:p>
          <a:p>
            <a:r>
              <a:rPr lang="ru-RU" dirty="0" smtClean="0"/>
              <a:t>Поддерживает учеников.</a:t>
            </a:r>
          </a:p>
          <a:p>
            <a:r>
              <a:rPr lang="ru-RU" dirty="0" smtClean="0"/>
              <a:t>Всегда дает исправить оценку.</a:t>
            </a:r>
          </a:p>
          <a:p>
            <a:r>
              <a:rPr lang="ru-RU" dirty="0" smtClean="0"/>
              <a:t>Дает хорошие советы.</a:t>
            </a:r>
          </a:p>
          <a:p>
            <a:r>
              <a:rPr lang="ru-RU" dirty="0" smtClean="0"/>
              <a:t>На ее уроках не страшно отвечать у доски.</a:t>
            </a:r>
          </a:p>
          <a:p>
            <a:r>
              <a:rPr lang="ru-RU" dirty="0" smtClean="0"/>
              <a:t>На ее уроках комфортно и чувствуешь себя уверено.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задали пару вопросов.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 получили такие ответы: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Почему Валерия Вячеславовна стала учителем?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старших классах ей посчастливилось встретить замечательного учителя русского языка, который оказал на огромное положительное влияние. Он мотивировал её к учебе, с удовольствием обсуждал с ней книги и делился знаниями. Именно тогда она поняла, что хочет оказывать такое же влияние на чью-то жизнь. Ей больше нравился русский язык, но любовь к математике перевесила, и она выбрала профессию учителя по математики. Поэтому сейчас она здесь, и радуется успехам своих учеников.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Сколько Валерия Вячеславовна работает учителем?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825625"/>
            <a:ext cx="3800474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Работает она третий год. Она говорит: « Время летит не заметно, и я удивляюсь, как быстро пролетели эти годы». </a:t>
            </a:r>
            <a:endParaRPr lang="ru-RU" sz="3600" dirty="0"/>
          </a:p>
        </p:txBody>
      </p:sp>
      <p:pic>
        <p:nvPicPr>
          <p:cNvPr id="4098" name="Picture 2" descr="https://sun9-55.userapi.com/impg/_12fFo__25kyk1LykD0sqyZGRZ2qZq0QOaA6-g/zdslJ5luHpc.jpg?size=640x640&amp;quality=95&amp;sign=200558c1324955af66dea65bff868051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667264" cy="49291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Какой получила она опыт за время работы в школе?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 это время Валерия Вячеславовна приобрела ценный опыт в работе с различными типами учащихся. Она переосмыслила некоторые моменты в своей жизни и изменила свои взгляды на многие вещи. Она стала более терпеливой и научилась эффективно управлять временем и организовывать учебный процесс. Раньше на подготовку к каждому уроку уходило около трех часов, но теперь она систематизировала свою работу и значительно сократила время подготовки.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4. Что Валерия Вячеславовна посоветует ребятам, которые хотят стать учителем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Во-первых, она бы посоветовала не слушать чужого мнения, если вы твердо решили стать учителем. Однако важно взвесить все «за» и «против» и попробовать себя в различных организациях и движениях, связанных с детьми и образованием. Это поможет вам понять, действительно ли ваше </a:t>
            </a:r>
            <a:r>
              <a:rPr lang="ru-RU" dirty="0" err="1" smtClean="0"/>
              <a:t>призвание-преподование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Во-вторых, никогда не ограничивайтесь достигнутым и постоянно развивайтесь в своей профессиональной сфере.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этом все!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zapiska-wide</Template>
  <TotalTime>92</TotalTime>
  <Words>382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Мой любимый учитель</vt:lpstr>
      <vt:lpstr>Учитель… </vt:lpstr>
      <vt:lpstr>Почему Валерия Вячеславовна любимый учитель?</vt:lpstr>
      <vt:lpstr>Мы задали пару вопросов.</vt:lpstr>
      <vt:lpstr>1. Почему Валерия Вячеславовна стала учителем?</vt:lpstr>
      <vt:lpstr>2. Сколько Валерия Вячеславовна работает учителем?</vt:lpstr>
      <vt:lpstr>3. Какой получила она опыт за время работы в школе?</vt:lpstr>
      <vt:lpstr>4. Что Валерия Вячеславовна посоветует ребятам, которые хотят стать учителем?</vt:lpstr>
      <vt:lpstr>На этом все!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любимый учитель</dc:title>
  <dc:creator>Пользователь</dc:creator>
  <cp:lastModifiedBy>Школа №25</cp:lastModifiedBy>
  <cp:revision>4</cp:revision>
  <dcterms:created xsi:type="dcterms:W3CDTF">2024-02-14T16:39:21Z</dcterms:created>
  <dcterms:modified xsi:type="dcterms:W3CDTF">2024-02-27T01:57:06Z</dcterms:modified>
</cp:coreProperties>
</file>